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</p:sldMasterIdLst>
  <p:notesMasterIdLst>
    <p:notesMasterId r:id="rId34"/>
  </p:notesMasterIdLst>
  <p:sldIdLst>
    <p:sldId id="275" r:id="rId6"/>
    <p:sldId id="276" r:id="rId7"/>
    <p:sldId id="287" r:id="rId8"/>
    <p:sldId id="387" r:id="rId9"/>
    <p:sldId id="301" r:id="rId10"/>
    <p:sldId id="414" r:id="rId11"/>
    <p:sldId id="429" r:id="rId12"/>
    <p:sldId id="430" r:id="rId13"/>
    <p:sldId id="431" r:id="rId14"/>
    <p:sldId id="432" r:id="rId15"/>
    <p:sldId id="433" r:id="rId16"/>
    <p:sldId id="434" r:id="rId17"/>
    <p:sldId id="413" r:id="rId18"/>
    <p:sldId id="415" r:id="rId19"/>
    <p:sldId id="416" r:id="rId20"/>
    <p:sldId id="417" r:id="rId21"/>
    <p:sldId id="418" r:id="rId22"/>
    <p:sldId id="422" r:id="rId23"/>
    <p:sldId id="428" r:id="rId24"/>
    <p:sldId id="419" r:id="rId25"/>
    <p:sldId id="423" r:id="rId26"/>
    <p:sldId id="420" r:id="rId27"/>
    <p:sldId id="426" r:id="rId28"/>
    <p:sldId id="421" r:id="rId29"/>
    <p:sldId id="424" r:id="rId30"/>
    <p:sldId id="427" r:id="rId31"/>
    <p:sldId id="425" r:id="rId32"/>
    <p:sldId id="383" r:id="rId3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83" autoAdjust="0"/>
  </p:normalViewPr>
  <p:slideViewPr>
    <p:cSldViewPr>
      <p:cViewPr varScale="1">
        <p:scale>
          <a:sx n="63" d="100"/>
          <a:sy n="63" d="100"/>
        </p:scale>
        <p:origin x="312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é Verbeek" userId="20d2065d-8055-4a68-a463-00777506795f" providerId="ADAL" clId="{494E5556-A9BD-4154-A7E5-FFA10F08B658}"/>
  </pc:docChgLst>
  <pc:docChgLst>
    <pc:chgData name="Gé Verbeek" userId="20d2065d-8055-4a68-a463-00777506795f" providerId="ADAL" clId="{DBB96190-0A3E-4FAD-AE3D-D81F9FAC61E0}"/>
    <pc:docChg chg="custSel addSld modSld sldOrd">
      <pc:chgData name="Gé Verbeek" userId="20d2065d-8055-4a68-a463-00777506795f" providerId="ADAL" clId="{DBB96190-0A3E-4FAD-AE3D-D81F9FAC61E0}" dt="2023-03-15T18:42:33.391" v="350"/>
      <pc:docMkLst>
        <pc:docMk/>
      </pc:docMkLst>
      <pc:sldChg chg="modSp modAnim">
        <pc:chgData name="Gé Verbeek" userId="20d2065d-8055-4a68-a463-00777506795f" providerId="ADAL" clId="{DBB96190-0A3E-4FAD-AE3D-D81F9FAC61E0}" dt="2023-03-15T17:34:41.955" v="101" actId="20577"/>
        <pc:sldMkLst>
          <pc:docMk/>
          <pc:sldMk cId="2852106234" sldId="387"/>
        </pc:sldMkLst>
        <pc:spChg chg="mod">
          <ac:chgData name="Gé Verbeek" userId="20d2065d-8055-4a68-a463-00777506795f" providerId="ADAL" clId="{DBB96190-0A3E-4FAD-AE3D-D81F9FAC61E0}" dt="2023-03-15T17:34:41.955" v="101" actId="20577"/>
          <ac:spMkLst>
            <pc:docMk/>
            <pc:sldMk cId="2852106234" sldId="387"/>
            <ac:spMk id="4" creationId="{BE5E9AAC-8AFC-4CA9-B89F-13D11A0216BE}"/>
          </ac:spMkLst>
        </pc:spChg>
      </pc:sldChg>
      <pc:sldChg chg="modAnim">
        <pc:chgData name="Gé Verbeek" userId="20d2065d-8055-4a68-a463-00777506795f" providerId="ADAL" clId="{DBB96190-0A3E-4FAD-AE3D-D81F9FAC61E0}" dt="2023-03-15T18:39:36.860" v="332"/>
        <pc:sldMkLst>
          <pc:docMk/>
          <pc:sldMk cId="4123941894" sldId="413"/>
        </pc:sldMkLst>
      </pc:sldChg>
      <pc:sldChg chg="modAnim">
        <pc:chgData name="Gé Verbeek" userId="20d2065d-8055-4a68-a463-00777506795f" providerId="ADAL" clId="{DBB96190-0A3E-4FAD-AE3D-D81F9FAC61E0}" dt="2023-03-15T18:39:26.764" v="331"/>
        <pc:sldMkLst>
          <pc:docMk/>
          <pc:sldMk cId="651248297" sldId="415"/>
        </pc:sldMkLst>
      </pc:sldChg>
      <pc:sldChg chg="modAnim">
        <pc:chgData name="Gé Verbeek" userId="20d2065d-8055-4a68-a463-00777506795f" providerId="ADAL" clId="{DBB96190-0A3E-4FAD-AE3D-D81F9FAC61E0}" dt="2023-03-15T18:39:49.445" v="333"/>
        <pc:sldMkLst>
          <pc:docMk/>
          <pc:sldMk cId="1140016620" sldId="416"/>
        </pc:sldMkLst>
      </pc:sldChg>
      <pc:sldChg chg="modAnim">
        <pc:chgData name="Gé Verbeek" userId="20d2065d-8055-4a68-a463-00777506795f" providerId="ADAL" clId="{DBB96190-0A3E-4FAD-AE3D-D81F9FAC61E0}" dt="2023-03-15T18:40:01.402" v="335"/>
        <pc:sldMkLst>
          <pc:docMk/>
          <pc:sldMk cId="2527646595" sldId="417"/>
        </pc:sldMkLst>
      </pc:sldChg>
      <pc:sldChg chg="addSp modSp modAnim">
        <pc:chgData name="Gé Verbeek" userId="20d2065d-8055-4a68-a463-00777506795f" providerId="ADAL" clId="{DBB96190-0A3E-4FAD-AE3D-D81F9FAC61E0}" dt="2023-03-15T18:40:35.636" v="339" actId="1076"/>
        <pc:sldMkLst>
          <pc:docMk/>
          <pc:sldMk cId="856731612" sldId="418"/>
        </pc:sldMkLst>
        <pc:picChg chg="add mod">
          <ac:chgData name="Gé Verbeek" userId="20d2065d-8055-4a68-a463-00777506795f" providerId="ADAL" clId="{DBB96190-0A3E-4FAD-AE3D-D81F9FAC61E0}" dt="2023-03-15T18:40:35.636" v="339" actId="1076"/>
          <ac:picMkLst>
            <pc:docMk/>
            <pc:sldMk cId="856731612" sldId="418"/>
            <ac:picMk id="2" creationId="{19917C70-3103-4D0E-8852-3F44B572273F}"/>
          </ac:picMkLst>
        </pc:picChg>
      </pc:sldChg>
      <pc:sldChg chg="modAnim">
        <pc:chgData name="Gé Verbeek" userId="20d2065d-8055-4a68-a463-00777506795f" providerId="ADAL" clId="{DBB96190-0A3E-4FAD-AE3D-D81F9FAC61E0}" dt="2023-03-15T18:42:24.041" v="349"/>
        <pc:sldMkLst>
          <pc:docMk/>
          <pc:sldMk cId="1095169121" sldId="421"/>
        </pc:sldMkLst>
      </pc:sldChg>
      <pc:sldChg chg="addSp modSp modAnim">
        <pc:chgData name="Gé Verbeek" userId="20d2065d-8055-4a68-a463-00777506795f" providerId="ADAL" clId="{DBB96190-0A3E-4FAD-AE3D-D81F9FAC61E0}" dt="2023-03-15T18:41:08.133" v="343" actId="1076"/>
        <pc:sldMkLst>
          <pc:docMk/>
          <pc:sldMk cId="1508697871" sldId="422"/>
        </pc:sldMkLst>
        <pc:picChg chg="add mod">
          <ac:chgData name="Gé Verbeek" userId="20d2065d-8055-4a68-a463-00777506795f" providerId="ADAL" clId="{DBB96190-0A3E-4FAD-AE3D-D81F9FAC61E0}" dt="2023-03-15T18:41:08.133" v="343" actId="1076"/>
          <ac:picMkLst>
            <pc:docMk/>
            <pc:sldMk cId="1508697871" sldId="422"/>
            <ac:picMk id="4" creationId="{61CBAE9D-5D80-4830-9870-73FC58AB4D22}"/>
          </ac:picMkLst>
        </pc:picChg>
      </pc:sldChg>
      <pc:sldChg chg="addSp modSp modAnim">
        <pc:chgData name="Gé Verbeek" userId="20d2065d-8055-4a68-a463-00777506795f" providerId="ADAL" clId="{DBB96190-0A3E-4FAD-AE3D-D81F9FAC61E0}" dt="2023-03-15T18:42:09.878" v="348" actId="1076"/>
        <pc:sldMkLst>
          <pc:docMk/>
          <pc:sldMk cId="2690412283" sldId="423"/>
        </pc:sldMkLst>
        <pc:picChg chg="add mod">
          <ac:chgData name="Gé Verbeek" userId="20d2065d-8055-4a68-a463-00777506795f" providerId="ADAL" clId="{DBB96190-0A3E-4FAD-AE3D-D81F9FAC61E0}" dt="2023-03-15T18:42:09.878" v="348" actId="1076"/>
          <ac:picMkLst>
            <pc:docMk/>
            <pc:sldMk cId="2690412283" sldId="423"/>
            <ac:picMk id="4" creationId="{7FA1A7BD-67D4-4731-BE04-B49D69BFFEB4}"/>
          </ac:picMkLst>
        </pc:picChg>
      </pc:sldChg>
      <pc:sldChg chg="modAnim">
        <pc:chgData name="Gé Verbeek" userId="20d2065d-8055-4a68-a463-00777506795f" providerId="ADAL" clId="{DBB96190-0A3E-4FAD-AE3D-D81F9FAC61E0}" dt="2023-03-15T18:42:33.391" v="350"/>
        <pc:sldMkLst>
          <pc:docMk/>
          <pc:sldMk cId="3376891354" sldId="424"/>
        </pc:sldMkLst>
      </pc:sldChg>
      <pc:sldChg chg="addSp delSp modSp add">
        <pc:chgData name="Gé Verbeek" userId="20d2065d-8055-4a68-a463-00777506795f" providerId="ADAL" clId="{DBB96190-0A3E-4FAD-AE3D-D81F9FAC61E0}" dt="2023-03-14T14:50:22.032" v="31" actId="20577"/>
        <pc:sldMkLst>
          <pc:docMk/>
          <pc:sldMk cId="3274987037" sldId="426"/>
        </pc:sldMkLst>
        <pc:spChg chg="mod">
          <ac:chgData name="Gé Verbeek" userId="20d2065d-8055-4a68-a463-00777506795f" providerId="ADAL" clId="{DBB96190-0A3E-4FAD-AE3D-D81F9FAC61E0}" dt="2023-03-14T14:50:22.032" v="31" actId="20577"/>
          <ac:spMkLst>
            <pc:docMk/>
            <pc:sldMk cId="3274987037" sldId="426"/>
            <ac:spMk id="2" creationId="{3C66B423-6625-4602-892C-C173D8617B0A}"/>
          </ac:spMkLst>
        </pc:spChg>
        <pc:spChg chg="del">
          <ac:chgData name="Gé Verbeek" userId="20d2065d-8055-4a68-a463-00777506795f" providerId="ADAL" clId="{DBB96190-0A3E-4FAD-AE3D-D81F9FAC61E0}" dt="2023-03-14T14:49:44.923" v="1"/>
          <ac:spMkLst>
            <pc:docMk/>
            <pc:sldMk cId="3274987037" sldId="426"/>
            <ac:spMk id="3" creationId="{932AC267-3CFF-4CC5-954B-615645C98F52}"/>
          </ac:spMkLst>
        </pc:spChg>
        <pc:picChg chg="add mod">
          <ac:chgData name="Gé Verbeek" userId="20d2065d-8055-4a68-a463-00777506795f" providerId="ADAL" clId="{DBB96190-0A3E-4FAD-AE3D-D81F9FAC61E0}" dt="2023-03-14T14:50:01.921" v="6" actId="1076"/>
          <ac:picMkLst>
            <pc:docMk/>
            <pc:sldMk cId="3274987037" sldId="426"/>
            <ac:picMk id="4" creationId="{7976BEC5-1552-48E3-BC4C-60BD3D0D9B05}"/>
          </ac:picMkLst>
        </pc:picChg>
      </pc:sldChg>
      <pc:sldChg chg="addSp delSp modSp add">
        <pc:chgData name="Gé Verbeek" userId="20d2065d-8055-4a68-a463-00777506795f" providerId="ADAL" clId="{DBB96190-0A3E-4FAD-AE3D-D81F9FAC61E0}" dt="2023-03-14T14:59:17.844" v="63" actId="20577"/>
        <pc:sldMkLst>
          <pc:docMk/>
          <pc:sldMk cId="2652700449" sldId="427"/>
        </pc:sldMkLst>
        <pc:spChg chg="mod">
          <ac:chgData name="Gé Verbeek" userId="20d2065d-8055-4a68-a463-00777506795f" providerId="ADAL" clId="{DBB96190-0A3E-4FAD-AE3D-D81F9FAC61E0}" dt="2023-03-14T14:59:17.844" v="63" actId="20577"/>
          <ac:spMkLst>
            <pc:docMk/>
            <pc:sldMk cId="2652700449" sldId="427"/>
            <ac:spMk id="2" creationId="{0EA94A39-8827-47B4-913B-69E7D6293F49}"/>
          </ac:spMkLst>
        </pc:spChg>
        <pc:spChg chg="del">
          <ac:chgData name="Gé Verbeek" userId="20d2065d-8055-4a68-a463-00777506795f" providerId="ADAL" clId="{DBB96190-0A3E-4FAD-AE3D-D81F9FAC61E0}" dt="2023-03-14T14:58:56.689" v="33"/>
          <ac:spMkLst>
            <pc:docMk/>
            <pc:sldMk cId="2652700449" sldId="427"/>
            <ac:spMk id="3" creationId="{0DBCA835-2D56-4C6D-942C-CFC1896D5D66}"/>
          </ac:spMkLst>
        </pc:spChg>
        <pc:picChg chg="add mod">
          <ac:chgData name="Gé Verbeek" userId="20d2065d-8055-4a68-a463-00777506795f" providerId="ADAL" clId="{DBB96190-0A3E-4FAD-AE3D-D81F9FAC61E0}" dt="2023-03-14T14:59:04.816" v="35" actId="14100"/>
          <ac:picMkLst>
            <pc:docMk/>
            <pc:sldMk cId="2652700449" sldId="427"/>
            <ac:picMk id="4" creationId="{866035E7-0720-4F68-8716-0CCA4247CE60}"/>
          </ac:picMkLst>
        </pc:picChg>
      </pc:sldChg>
      <pc:sldChg chg="addSp delSp modSp add">
        <pc:chgData name="Gé Verbeek" userId="20d2065d-8055-4a68-a463-00777506795f" providerId="ADAL" clId="{DBB96190-0A3E-4FAD-AE3D-D81F9FAC61E0}" dt="2023-03-14T15:20:09.402" v="81" actId="20577"/>
        <pc:sldMkLst>
          <pc:docMk/>
          <pc:sldMk cId="1706314361" sldId="428"/>
        </pc:sldMkLst>
        <pc:spChg chg="mod">
          <ac:chgData name="Gé Verbeek" userId="20d2065d-8055-4a68-a463-00777506795f" providerId="ADAL" clId="{DBB96190-0A3E-4FAD-AE3D-D81F9FAC61E0}" dt="2023-03-14T15:20:09.402" v="81" actId="20577"/>
          <ac:spMkLst>
            <pc:docMk/>
            <pc:sldMk cId="1706314361" sldId="428"/>
            <ac:spMk id="2" creationId="{0CFE90A4-6409-4FBA-8E02-32D96FBD991B}"/>
          </ac:spMkLst>
        </pc:spChg>
        <pc:spChg chg="del">
          <ac:chgData name="Gé Verbeek" userId="20d2065d-8055-4a68-a463-00777506795f" providerId="ADAL" clId="{DBB96190-0A3E-4FAD-AE3D-D81F9FAC61E0}" dt="2023-03-14T15:19:49.198" v="65"/>
          <ac:spMkLst>
            <pc:docMk/>
            <pc:sldMk cId="1706314361" sldId="428"/>
            <ac:spMk id="3" creationId="{5943ECD7-B7AB-4CF3-A6AD-90697CDA4866}"/>
          </ac:spMkLst>
        </pc:spChg>
        <pc:picChg chg="add mod">
          <ac:chgData name="Gé Verbeek" userId="20d2065d-8055-4a68-a463-00777506795f" providerId="ADAL" clId="{DBB96190-0A3E-4FAD-AE3D-D81F9FAC61E0}" dt="2023-03-14T15:20:03.147" v="71" actId="14100"/>
          <ac:picMkLst>
            <pc:docMk/>
            <pc:sldMk cId="1706314361" sldId="428"/>
            <ac:picMk id="4" creationId="{55EF4C71-8741-453F-A474-0498B7ED1793}"/>
          </ac:picMkLst>
        </pc:picChg>
      </pc:sldChg>
      <pc:sldChg chg="addSp delSp modSp add ord modAnim">
        <pc:chgData name="Gé Verbeek" userId="20d2065d-8055-4a68-a463-00777506795f" providerId="ADAL" clId="{DBB96190-0A3E-4FAD-AE3D-D81F9FAC61E0}" dt="2023-03-15T18:37:16.849" v="308"/>
        <pc:sldMkLst>
          <pc:docMk/>
          <pc:sldMk cId="900455527" sldId="429"/>
        </pc:sldMkLst>
        <pc:spChg chg="mod">
          <ac:chgData name="Gé Verbeek" userId="20d2065d-8055-4a68-a463-00777506795f" providerId="ADAL" clId="{DBB96190-0A3E-4FAD-AE3D-D81F9FAC61E0}" dt="2023-03-15T18:21:42.959" v="122" actId="20577"/>
          <ac:spMkLst>
            <pc:docMk/>
            <pc:sldMk cId="900455527" sldId="429"/>
            <ac:spMk id="5122" creationId="{80899F95-2E30-4511-922B-B88C19CF0D84}"/>
          </ac:spMkLst>
        </pc:spChg>
        <pc:spChg chg="mod">
          <ac:chgData name="Gé Verbeek" userId="20d2065d-8055-4a68-a463-00777506795f" providerId="ADAL" clId="{DBB96190-0A3E-4FAD-AE3D-D81F9FAC61E0}" dt="2023-03-15T18:23:09.729" v="148" actId="27636"/>
          <ac:spMkLst>
            <pc:docMk/>
            <pc:sldMk cId="900455527" sldId="429"/>
            <ac:spMk id="7171" creationId="{E224BC8B-2913-4038-A10D-36A485D9D174}"/>
          </ac:spMkLst>
        </pc:spChg>
        <pc:picChg chg="add mod">
          <ac:chgData name="Gé Verbeek" userId="20d2065d-8055-4a68-a463-00777506795f" providerId="ADAL" clId="{DBB96190-0A3E-4FAD-AE3D-D81F9FAC61E0}" dt="2023-03-15T18:36:35.260" v="304" actId="14100"/>
          <ac:picMkLst>
            <pc:docMk/>
            <pc:sldMk cId="900455527" sldId="429"/>
            <ac:picMk id="2" creationId="{4919F043-8D43-49D4-AA73-40C0D2BDFB5C}"/>
          </ac:picMkLst>
        </pc:picChg>
        <pc:picChg chg="del">
          <ac:chgData name="Gé Verbeek" userId="20d2065d-8055-4a68-a463-00777506795f" providerId="ADAL" clId="{DBB96190-0A3E-4FAD-AE3D-D81F9FAC61E0}" dt="2023-03-15T18:21:35.410" v="106" actId="478"/>
          <ac:picMkLst>
            <pc:docMk/>
            <pc:sldMk cId="900455527" sldId="429"/>
            <ac:picMk id="3076" creationId="{302DC652-1319-4B60-8AC6-09CE5E78BF87}"/>
          </ac:picMkLst>
        </pc:picChg>
        <pc:picChg chg="del mod">
          <ac:chgData name="Gé Verbeek" userId="20d2065d-8055-4a68-a463-00777506795f" providerId="ADAL" clId="{DBB96190-0A3E-4FAD-AE3D-D81F9FAC61E0}" dt="2023-03-15T18:21:36.165" v="108" actId="478"/>
          <ac:picMkLst>
            <pc:docMk/>
            <pc:sldMk cId="900455527" sldId="429"/>
            <ac:picMk id="3078" creationId="{B291E07F-2420-4348-B134-5B09C1CEFAF8}"/>
          </ac:picMkLst>
        </pc:picChg>
      </pc:sldChg>
      <pc:sldChg chg="addSp modSp add modAnim">
        <pc:chgData name="Gé Verbeek" userId="20d2065d-8055-4a68-a463-00777506795f" providerId="ADAL" clId="{DBB96190-0A3E-4FAD-AE3D-D81F9FAC61E0}" dt="2023-03-15T18:37:35.011" v="312"/>
        <pc:sldMkLst>
          <pc:docMk/>
          <pc:sldMk cId="3743754142" sldId="430"/>
        </pc:sldMkLst>
        <pc:spChg chg="mod">
          <ac:chgData name="Gé Verbeek" userId="20d2065d-8055-4a68-a463-00777506795f" providerId="ADAL" clId="{DBB96190-0A3E-4FAD-AE3D-D81F9FAC61E0}" dt="2023-03-15T18:24:20.334" v="166" actId="20577"/>
          <ac:spMkLst>
            <pc:docMk/>
            <pc:sldMk cId="3743754142" sldId="430"/>
            <ac:spMk id="5122" creationId="{80899F95-2E30-4511-922B-B88C19CF0D84}"/>
          </ac:spMkLst>
        </pc:spChg>
        <pc:spChg chg="mod">
          <ac:chgData name="Gé Verbeek" userId="20d2065d-8055-4a68-a463-00777506795f" providerId="ADAL" clId="{DBB96190-0A3E-4FAD-AE3D-D81F9FAC61E0}" dt="2023-03-15T18:25:33.894" v="181" actId="255"/>
          <ac:spMkLst>
            <pc:docMk/>
            <pc:sldMk cId="3743754142" sldId="430"/>
            <ac:spMk id="7171" creationId="{E224BC8B-2913-4038-A10D-36A485D9D174}"/>
          </ac:spMkLst>
        </pc:spChg>
        <pc:picChg chg="add mod">
          <ac:chgData name="Gé Verbeek" userId="20d2065d-8055-4a68-a463-00777506795f" providerId="ADAL" clId="{DBB96190-0A3E-4FAD-AE3D-D81F9FAC61E0}" dt="2023-03-15T18:26:43.477" v="194" actId="14100"/>
          <ac:picMkLst>
            <pc:docMk/>
            <pc:sldMk cId="3743754142" sldId="430"/>
            <ac:picMk id="2" creationId="{D15048EE-31D4-4548-88DE-0BB6D55D0CED}"/>
          </ac:picMkLst>
        </pc:picChg>
      </pc:sldChg>
      <pc:sldChg chg="addSp delSp modSp add modAnim">
        <pc:chgData name="Gé Verbeek" userId="20d2065d-8055-4a68-a463-00777506795f" providerId="ADAL" clId="{DBB96190-0A3E-4FAD-AE3D-D81F9FAC61E0}" dt="2023-03-15T18:37:53.089" v="316"/>
        <pc:sldMkLst>
          <pc:docMk/>
          <pc:sldMk cId="2840174934" sldId="431"/>
        </pc:sldMkLst>
        <pc:spChg chg="mod">
          <ac:chgData name="Gé Verbeek" userId="20d2065d-8055-4a68-a463-00777506795f" providerId="ADAL" clId="{DBB96190-0A3E-4FAD-AE3D-D81F9FAC61E0}" dt="2023-03-15T18:26:03.522" v="189" actId="20577"/>
          <ac:spMkLst>
            <pc:docMk/>
            <pc:sldMk cId="2840174934" sldId="431"/>
            <ac:spMk id="7171" creationId="{E224BC8B-2913-4038-A10D-36A485D9D174}"/>
          </ac:spMkLst>
        </pc:spChg>
        <pc:picChg chg="add del mod">
          <ac:chgData name="Gé Verbeek" userId="20d2065d-8055-4a68-a463-00777506795f" providerId="ADAL" clId="{DBB96190-0A3E-4FAD-AE3D-D81F9FAC61E0}" dt="2023-03-15T18:27:09.747" v="195" actId="478"/>
          <ac:picMkLst>
            <pc:docMk/>
            <pc:sldMk cId="2840174934" sldId="431"/>
            <ac:picMk id="2" creationId="{D72D2B40-0968-450E-BA1F-3E50F219931C}"/>
          </ac:picMkLst>
        </pc:picChg>
        <pc:picChg chg="add mod">
          <ac:chgData name="Gé Verbeek" userId="20d2065d-8055-4a68-a463-00777506795f" providerId="ADAL" clId="{DBB96190-0A3E-4FAD-AE3D-D81F9FAC61E0}" dt="2023-03-15T18:27:23.074" v="199" actId="1076"/>
          <ac:picMkLst>
            <pc:docMk/>
            <pc:sldMk cId="2840174934" sldId="431"/>
            <ac:picMk id="3" creationId="{FE687D28-14E7-49DE-9D1B-9095DEB1950D}"/>
          </ac:picMkLst>
        </pc:picChg>
      </pc:sldChg>
      <pc:sldChg chg="addSp modSp add modAnim">
        <pc:chgData name="Gé Verbeek" userId="20d2065d-8055-4a68-a463-00777506795f" providerId="ADAL" clId="{DBB96190-0A3E-4FAD-AE3D-D81F9FAC61E0}" dt="2023-03-15T18:38:09.557" v="320"/>
        <pc:sldMkLst>
          <pc:docMk/>
          <pc:sldMk cId="2482768309" sldId="432"/>
        </pc:sldMkLst>
        <pc:spChg chg="mod">
          <ac:chgData name="Gé Verbeek" userId="20d2065d-8055-4a68-a463-00777506795f" providerId="ADAL" clId="{DBB96190-0A3E-4FAD-AE3D-D81F9FAC61E0}" dt="2023-03-15T18:28:58.026" v="223" actId="14100"/>
          <ac:spMkLst>
            <pc:docMk/>
            <pc:sldMk cId="2482768309" sldId="432"/>
            <ac:spMk id="2" creationId="{97AB4752-5A26-4ED2-8894-896D2758E825}"/>
          </ac:spMkLst>
        </pc:spChg>
        <pc:spChg chg="mod">
          <ac:chgData name="Gé Verbeek" userId="20d2065d-8055-4a68-a463-00777506795f" providerId="ADAL" clId="{DBB96190-0A3E-4FAD-AE3D-D81F9FAC61E0}" dt="2023-03-15T18:29:14.839" v="228" actId="20577"/>
          <ac:spMkLst>
            <pc:docMk/>
            <pc:sldMk cId="2482768309" sldId="432"/>
            <ac:spMk id="3" creationId="{181D5FBC-3BD9-4EFC-B9F0-F96D4C56A98C}"/>
          </ac:spMkLst>
        </pc:spChg>
        <pc:picChg chg="add mod">
          <ac:chgData name="Gé Verbeek" userId="20d2065d-8055-4a68-a463-00777506795f" providerId="ADAL" clId="{DBB96190-0A3E-4FAD-AE3D-D81F9FAC61E0}" dt="2023-03-15T18:31:38.086" v="246" actId="14100"/>
          <ac:picMkLst>
            <pc:docMk/>
            <pc:sldMk cId="2482768309" sldId="432"/>
            <ac:picMk id="4" creationId="{D3C21FCC-8EE7-43F2-9DB8-99B996FC4A3D}"/>
          </ac:picMkLst>
        </pc:picChg>
      </pc:sldChg>
      <pc:sldChg chg="addSp modSp add modAnim">
        <pc:chgData name="Gé Verbeek" userId="20d2065d-8055-4a68-a463-00777506795f" providerId="ADAL" clId="{DBB96190-0A3E-4FAD-AE3D-D81F9FAC61E0}" dt="2023-03-15T18:38:34.913" v="325"/>
        <pc:sldMkLst>
          <pc:docMk/>
          <pc:sldMk cId="3755791043" sldId="433"/>
        </pc:sldMkLst>
        <pc:spChg chg="mod">
          <ac:chgData name="Gé Verbeek" userId="20d2065d-8055-4a68-a463-00777506795f" providerId="ADAL" clId="{DBB96190-0A3E-4FAD-AE3D-D81F9FAC61E0}" dt="2023-03-15T18:30:55.392" v="242" actId="20577"/>
          <ac:spMkLst>
            <pc:docMk/>
            <pc:sldMk cId="3755791043" sldId="433"/>
            <ac:spMk id="3" creationId="{181D5FBC-3BD9-4EFC-B9F0-F96D4C56A98C}"/>
          </ac:spMkLst>
        </pc:spChg>
        <pc:picChg chg="add mod">
          <ac:chgData name="Gé Verbeek" userId="20d2065d-8055-4a68-a463-00777506795f" providerId="ADAL" clId="{DBB96190-0A3E-4FAD-AE3D-D81F9FAC61E0}" dt="2023-03-15T18:32:07.814" v="251" actId="1076"/>
          <ac:picMkLst>
            <pc:docMk/>
            <pc:sldMk cId="3755791043" sldId="433"/>
            <ac:picMk id="4" creationId="{A9DE409E-9BFF-425D-95A2-3252984095B0}"/>
          </ac:picMkLst>
        </pc:picChg>
      </pc:sldChg>
      <pc:sldChg chg="addSp modSp add modAnim">
        <pc:chgData name="Gé Verbeek" userId="20d2065d-8055-4a68-a463-00777506795f" providerId="ADAL" clId="{DBB96190-0A3E-4FAD-AE3D-D81F9FAC61E0}" dt="2023-03-15T18:39:06.577" v="330"/>
        <pc:sldMkLst>
          <pc:docMk/>
          <pc:sldMk cId="484178119" sldId="434"/>
        </pc:sldMkLst>
        <pc:spChg chg="mod">
          <ac:chgData name="Gé Verbeek" userId="20d2065d-8055-4a68-a463-00777506795f" providerId="ADAL" clId="{DBB96190-0A3E-4FAD-AE3D-D81F9FAC61E0}" dt="2023-03-15T18:34:55.074" v="291" actId="14100"/>
          <ac:spMkLst>
            <pc:docMk/>
            <pc:sldMk cId="484178119" sldId="434"/>
            <ac:spMk id="2" creationId="{DE0DD128-421D-42CA-9F0B-8AB5E9DD1B7D}"/>
          </ac:spMkLst>
        </pc:spChg>
        <pc:spChg chg="mod">
          <ac:chgData name="Gé Verbeek" userId="20d2065d-8055-4a68-a463-00777506795f" providerId="ADAL" clId="{DBB96190-0A3E-4FAD-AE3D-D81F9FAC61E0}" dt="2023-03-15T18:35:01.773" v="293" actId="6549"/>
          <ac:spMkLst>
            <pc:docMk/>
            <pc:sldMk cId="484178119" sldId="434"/>
            <ac:spMk id="3" creationId="{01F12B07-8BDC-4FA4-A8A0-8640BBE3D667}"/>
          </ac:spMkLst>
        </pc:spChg>
        <pc:picChg chg="add mod">
          <ac:chgData name="Gé Verbeek" userId="20d2065d-8055-4a68-a463-00777506795f" providerId="ADAL" clId="{DBB96190-0A3E-4FAD-AE3D-D81F9FAC61E0}" dt="2023-03-15T18:35:38.686" v="297" actId="1076"/>
          <ac:picMkLst>
            <pc:docMk/>
            <pc:sldMk cId="484178119" sldId="434"/>
            <ac:picMk id="4" creationId="{46D2AD83-7166-4246-BD4B-46D016A7A836}"/>
          </ac:picMkLst>
        </pc:picChg>
        <pc:picChg chg="add mod">
          <ac:chgData name="Gé Verbeek" userId="20d2065d-8055-4a68-a463-00777506795f" providerId="ADAL" clId="{DBB96190-0A3E-4FAD-AE3D-D81F9FAC61E0}" dt="2023-03-15T18:36:04.472" v="301" actId="1076"/>
          <ac:picMkLst>
            <pc:docMk/>
            <pc:sldMk cId="484178119" sldId="434"/>
            <ac:picMk id="5" creationId="{ED791964-175B-46DD-99C9-5FE29CBD119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10262-FDCC-4551-9E8E-B41DAC6F40EB}" type="datetimeFigureOut">
              <a:rPr lang="nl-NL" smtClean="0"/>
              <a:t>15-3-2023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38CDF-8E2F-4D9F-8374-07B3FB2753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684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810C9-7125-43D1-9871-930FCE97917F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132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810C9-7125-43D1-9871-930FCE97917F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690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810C9-7125-43D1-9871-930FCE97917F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713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6173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810C9-7125-43D1-9871-930FCE97917F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908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810C9-7125-43D1-9871-930FCE97917F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275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810C9-7125-43D1-9871-930FCE97917F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822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810C9-7125-43D1-9871-930FCE97917F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796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810C9-7125-43D1-9871-930FCE97917F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868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810C9-7125-43D1-9871-930FCE97917F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971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810C9-7125-43D1-9871-930FCE97917F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819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810C9-7125-43D1-9871-930FCE97917F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328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A4DF-0FBC-4F54-BC60-F835AA6C692B}" type="datetimeFigureOut">
              <a:rPr lang="nl-NL" smtClean="0"/>
              <a:t>15-3-2023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3D5F-DB0C-43E2-A445-7F025C185C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369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A4DF-0FBC-4F54-BC60-F835AA6C692B}" type="datetimeFigureOut">
              <a:rPr lang="nl-NL" smtClean="0"/>
              <a:t>15-3-2023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3D5F-DB0C-43E2-A445-7F025C185C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0558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A4DF-0FBC-4F54-BC60-F835AA6C692B}" type="datetimeFigureOut">
              <a:rPr lang="nl-NL" smtClean="0"/>
              <a:t>15-3-2023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3D5F-DB0C-43E2-A445-7F025C185C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5064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kstvak 3"/>
          <p:cNvSpPr txBox="1"/>
          <p:nvPr userDrawn="1"/>
        </p:nvSpPr>
        <p:spPr>
          <a:xfrm>
            <a:off x="815742" y="6098221"/>
            <a:ext cx="4680016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sz="1350" dirty="0"/>
          </a:p>
        </p:txBody>
      </p:sp>
    </p:spTree>
    <p:extLst>
      <p:ext uri="{BB962C8B-B14F-4D97-AF65-F5344CB8AC3E}">
        <p14:creationId xmlns:p14="http://schemas.microsoft.com/office/powerpoint/2010/main" val="881345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29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200" dirty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0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kstvak 3"/>
          <p:cNvSpPr txBox="1"/>
          <p:nvPr userDrawn="1"/>
        </p:nvSpPr>
        <p:spPr>
          <a:xfrm>
            <a:off x="815742" y="6098221"/>
            <a:ext cx="4680016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sz="1350" dirty="0"/>
          </a:p>
        </p:txBody>
      </p:sp>
    </p:spTree>
    <p:extLst>
      <p:ext uri="{BB962C8B-B14F-4D97-AF65-F5344CB8AC3E}">
        <p14:creationId xmlns:p14="http://schemas.microsoft.com/office/powerpoint/2010/main" val="1714500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290000" cy="6858000"/>
          </a:xfrm>
        </p:spPr>
        <p:txBody>
          <a:bodyPr/>
          <a:lstStyle>
            <a:lvl1pPr marL="0" indent="0" algn="l">
              <a:buFontTx/>
              <a:buNone/>
              <a:defRPr sz="12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3060000"/>
            <a:ext cx="621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33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40000" y="3816000"/>
            <a:ext cx="621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678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3060000"/>
            <a:ext cx="621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33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40000" y="3816000"/>
            <a:ext cx="621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55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5019686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290000" cy="6858000"/>
          </a:xfrm>
        </p:spPr>
        <p:txBody>
          <a:bodyPr/>
          <a:lstStyle>
            <a:lvl1pPr marL="0" indent="0" algn="l">
              <a:buFontTx/>
              <a:buNone/>
              <a:defRPr sz="12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19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29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200" dirty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279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A4DF-0FBC-4F54-BC60-F835AA6C692B}" type="datetimeFigureOut">
              <a:rPr lang="nl-NL" smtClean="0"/>
              <a:t>15-3-2023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3D5F-DB0C-43E2-A445-7F025C185C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6182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7000" y="576000"/>
            <a:ext cx="3699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1566000" y="1476000"/>
            <a:ext cx="27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4590000" y="0"/>
            <a:ext cx="27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200" dirty="0"/>
              <a:t> 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95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7000" y="576000"/>
            <a:ext cx="3699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1566000" y="1476000"/>
            <a:ext cx="54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84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 userDrawn="1"/>
        </p:nvSpPr>
        <p:spPr>
          <a:xfrm>
            <a:off x="847900" y="6142150"/>
            <a:ext cx="4472465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sz="1350" dirty="0"/>
          </a:p>
        </p:txBody>
      </p:sp>
    </p:spTree>
    <p:extLst>
      <p:ext uri="{BB962C8B-B14F-4D97-AF65-F5344CB8AC3E}">
        <p14:creationId xmlns:p14="http://schemas.microsoft.com/office/powerpoint/2010/main" val="3287984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A4DF-0FBC-4F54-BC60-F835AA6C692B}" type="datetimeFigureOut">
              <a:rPr lang="nl-NL" smtClean="0"/>
              <a:t>15-3-2023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3D5F-DB0C-43E2-A445-7F025C185C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764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A4DF-0FBC-4F54-BC60-F835AA6C692B}" type="datetimeFigureOut">
              <a:rPr lang="nl-NL" smtClean="0"/>
              <a:t>15-3-2023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3D5F-DB0C-43E2-A445-7F025C185C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7595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A4DF-0FBC-4F54-BC60-F835AA6C692B}" type="datetimeFigureOut">
              <a:rPr lang="nl-NL" smtClean="0"/>
              <a:t>15-3-2023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3D5F-DB0C-43E2-A445-7F025C185C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4403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A4DF-0FBC-4F54-BC60-F835AA6C692B}" type="datetimeFigureOut">
              <a:rPr lang="nl-NL" smtClean="0"/>
              <a:t>15-3-2023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3D5F-DB0C-43E2-A445-7F025C185C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069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A4DF-0FBC-4F54-BC60-F835AA6C692B}" type="datetimeFigureOut">
              <a:rPr lang="nl-NL" smtClean="0"/>
              <a:t>15-3-2023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3D5F-DB0C-43E2-A445-7F025C185C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4170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A4DF-0FBC-4F54-BC60-F835AA6C692B}" type="datetimeFigureOut">
              <a:rPr lang="nl-NL" smtClean="0"/>
              <a:t>15-3-2023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3D5F-DB0C-43E2-A445-7F025C185C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1353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A4DF-0FBC-4F54-BC60-F835AA6C692B}" type="datetimeFigureOut">
              <a:rPr lang="nl-NL" smtClean="0"/>
              <a:t>15-3-2023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3D5F-DB0C-43E2-A445-7F025C185C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6293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2A4DF-0FBC-4F54-BC60-F835AA6C692B}" type="datetimeFigureOut">
              <a:rPr lang="nl-NL" smtClean="0"/>
              <a:t>15-3-2023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43D5F-DB0C-43E2-A445-7F025C185C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433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67000" y="576000"/>
            <a:ext cx="6777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39000" y="1728000"/>
            <a:ext cx="5805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01421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2700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8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1E201F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1E201F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1E201F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7.xml"/><Relationship Id="rId1" Type="http://schemas.openxmlformats.org/officeDocument/2006/relationships/video" Target="https://www.youtube.com/embed/MjAOx5G9fX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7.xml"/><Relationship Id="rId1" Type="http://schemas.openxmlformats.org/officeDocument/2006/relationships/video" Target="https://www.youtube.com/embed/V5oJHaqXQiY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7.xml"/><Relationship Id="rId1" Type="http://schemas.openxmlformats.org/officeDocument/2006/relationships/video" Target="https://www.youtube.com/embed/wHQqtL3g-pE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cfT5oZgZe-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Afbeeldingsresultaat voor temperatuu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990AFFC-E527-4D55-803A-80CB9EAE5AB8}"/>
              </a:ext>
            </a:extLst>
          </p:cNvPr>
          <p:cNvSpPr txBox="1"/>
          <p:nvPr/>
        </p:nvSpPr>
        <p:spPr>
          <a:xfrm>
            <a:off x="683568" y="5517232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/>
              <a:t>Verzorgen gewas</a:t>
            </a:r>
          </a:p>
        </p:txBody>
      </p:sp>
      <p:pic>
        <p:nvPicPr>
          <p:cNvPr id="8194" name="Picture 2" descr="https://dryhydroponics.nl/wp-content/uploads/2021/06/front-reliable_v2-600-400.jpg">
            <a:extLst>
              <a:ext uri="{FF2B5EF4-FFF2-40B4-BE49-F238E27FC236}">
                <a16:creationId xmlns:a16="http://schemas.microsoft.com/office/drawing/2014/main" id="{C54068C7-61E3-4611-8433-84BBF50A8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4" y="836712"/>
            <a:ext cx="6745932" cy="449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1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AB4752-5A26-4ED2-8894-896D2758E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576000"/>
            <a:ext cx="6372400" cy="1080000"/>
          </a:xfrm>
        </p:spPr>
        <p:txBody>
          <a:bodyPr/>
          <a:lstStyle/>
          <a:p>
            <a:r>
              <a:rPr lang="nl-NL" dirty="0"/>
              <a:t>Wortelbesproeiing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1D5FBC-3BD9-4EFC-B9F0-F96D4C56A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728000"/>
            <a:ext cx="6372400" cy="4351338"/>
          </a:xfrm>
        </p:spPr>
        <p:txBody>
          <a:bodyPr/>
          <a:lstStyle/>
          <a:p>
            <a:pPr indent="0">
              <a:buNone/>
            </a:pPr>
            <a:r>
              <a:rPr lang="nl-NL" sz="2400" dirty="0"/>
              <a:t>Wortelbesproeiing of </a:t>
            </a:r>
            <a:r>
              <a:rPr lang="nl-NL" sz="2400" dirty="0" err="1"/>
              <a:t>aeroponics</a:t>
            </a:r>
            <a:r>
              <a:rPr lang="nl-NL" sz="2400" dirty="0"/>
              <a:t> bestaat uit een afgesloten ruimte waarin de plantenwortels hangen en sproeidoppen zorgen voor de verneveling van de voedingsoplossing. </a:t>
            </a:r>
          </a:p>
          <a:p>
            <a:pPr indent="0">
              <a:buNone/>
            </a:pPr>
            <a:endParaRPr lang="nl-NL" sz="2400" dirty="0"/>
          </a:p>
          <a:p>
            <a:pPr indent="0">
              <a:buNone/>
            </a:pPr>
            <a:r>
              <a:rPr lang="nl-NL" sz="2400" dirty="0"/>
              <a:t>Het deksel waarin de planten hangen kan horizontaal liggen maar ook schuin als in een gelijkzijdige driehoek</a:t>
            </a:r>
            <a:r>
              <a:rPr lang="nl-NL" dirty="0"/>
              <a:t>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3C21FCC-8EE7-43F2-9DB8-99B996FC4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0" y="5304050"/>
            <a:ext cx="5004248" cy="116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6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AB4752-5A26-4ED2-8894-896D2758E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576000"/>
            <a:ext cx="6372400" cy="1080000"/>
          </a:xfrm>
        </p:spPr>
        <p:txBody>
          <a:bodyPr/>
          <a:lstStyle/>
          <a:p>
            <a:r>
              <a:rPr lang="nl-NL" dirty="0"/>
              <a:t>Wortelbesproeiing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1D5FBC-3BD9-4EFC-B9F0-F96D4C56A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728000"/>
            <a:ext cx="6372400" cy="4351338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sz="2400" dirty="0"/>
              <a:t>De planten hangen in het deksel met de wortels vrij in de nevel. </a:t>
            </a:r>
          </a:p>
          <a:p>
            <a:pPr indent="0">
              <a:buNone/>
            </a:pPr>
            <a:endParaRPr lang="nl-NL" sz="2400" dirty="0"/>
          </a:p>
          <a:p>
            <a:pPr indent="0">
              <a:buNone/>
            </a:pPr>
            <a:r>
              <a:rPr lang="nl-NL" sz="2400" dirty="0"/>
              <a:t>De sproeiduur en -frequentie zijn nog onderwerp van onderzoek. </a:t>
            </a:r>
          </a:p>
          <a:p>
            <a:pPr indent="0">
              <a:buNone/>
            </a:pPr>
            <a:endParaRPr lang="nl-NL" sz="2400" dirty="0"/>
          </a:p>
          <a:p>
            <a:pPr indent="0">
              <a:buNone/>
            </a:pPr>
            <a:r>
              <a:rPr lang="nl-NL" sz="2400" dirty="0"/>
              <a:t>Uit praktische overwegingen kan er maximaal</a:t>
            </a:r>
          </a:p>
          <a:p>
            <a:pPr indent="0">
              <a:buNone/>
            </a:pPr>
            <a:r>
              <a:rPr lang="nl-NL" sz="2400" dirty="0"/>
              <a:t>rond de 2,3 liter water per plant per uur gegeven worden, verdeeld over 4 tot 12 sproeibeurten per uur.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9DE409E-9BFF-425D-95A2-325298409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810" y="4869160"/>
            <a:ext cx="2299715" cy="179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79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0DD128-421D-42CA-9F0B-8AB5E9DD1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576000"/>
            <a:ext cx="6516416" cy="548744"/>
          </a:xfrm>
        </p:spPr>
        <p:txBody>
          <a:bodyPr/>
          <a:lstStyle/>
          <a:p>
            <a:r>
              <a:rPr lang="nl-NL" dirty="0"/>
              <a:t>Diepe waterlaag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F12B07-8BDC-4FA4-A8A0-8640BBE3D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412776"/>
            <a:ext cx="6516416" cy="4666562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sz="2400" dirty="0"/>
              <a:t>Diepe waterlaag of </a:t>
            </a:r>
            <a:r>
              <a:rPr lang="nl-NL" sz="2400" dirty="0" err="1"/>
              <a:t>deep</a:t>
            </a:r>
            <a:r>
              <a:rPr lang="nl-NL" sz="2400" dirty="0"/>
              <a:t> flow </a:t>
            </a:r>
            <a:r>
              <a:rPr lang="nl-NL" sz="2400" dirty="0" err="1"/>
              <a:t>technique</a:t>
            </a:r>
            <a:r>
              <a:rPr lang="nl-NL" sz="2400" dirty="0"/>
              <a:t> (</a:t>
            </a:r>
            <a:r>
              <a:rPr lang="nl-NL" sz="2400" dirty="0" err="1"/>
              <a:t>dft</a:t>
            </a:r>
            <a:r>
              <a:rPr lang="nl-NL" sz="2400" dirty="0"/>
              <a:t>) bestaat uit bedden (120 – 140 cm breed) met daarop een deksel waarin de planten hangen.</a:t>
            </a:r>
          </a:p>
          <a:p>
            <a:pPr indent="0">
              <a:buNone/>
            </a:pPr>
            <a:endParaRPr lang="nl-NL" sz="2400" dirty="0"/>
          </a:p>
          <a:p>
            <a:pPr indent="0">
              <a:buNone/>
            </a:pPr>
            <a:r>
              <a:rPr lang="nl-NL" sz="2400" dirty="0"/>
              <a:t> De ruimte onder de panelen is gevuld met voedingsoplossing (3-30 cm diep) en stroomt</a:t>
            </a:r>
          </a:p>
          <a:p>
            <a:pPr indent="0">
              <a:buNone/>
            </a:pPr>
            <a:r>
              <a:rPr lang="nl-NL" sz="2400" dirty="0"/>
              <a:t>continu rond. </a:t>
            </a:r>
          </a:p>
          <a:p>
            <a:pPr indent="0">
              <a:buNone/>
            </a:pPr>
            <a:endParaRPr lang="nl-NL" sz="2400" dirty="0"/>
          </a:p>
          <a:p>
            <a:pPr indent="0">
              <a:buNone/>
            </a:pPr>
            <a:r>
              <a:rPr lang="nl-NL" sz="2400" dirty="0"/>
              <a:t>De planten hangen in het deksel met de wortels in de stromende oplossing.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6D2AD83-7166-4246-BD4B-46D016A7A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5335320"/>
            <a:ext cx="3960440" cy="104780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D791964-175B-46DD-99C9-5FE29CBD1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4876306"/>
            <a:ext cx="2167398" cy="162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7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600" y="548680"/>
            <a:ext cx="7488832" cy="747713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b="1" dirty="0" err="1"/>
              <a:t>Hydroponics</a:t>
            </a: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1600" y="1844824"/>
            <a:ext cx="5904656" cy="3553695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sz="2400" dirty="0"/>
              <a:t>Knelpunten kwekers:</a:t>
            </a:r>
          </a:p>
          <a:p>
            <a:pPr indent="0">
              <a:buNone/>
              <a:defRPr/>
            </a:pPr>
            <a:endParaRPr lang="nl-NL" sz="2400" dirty="0"/>
          </a:p>
          <a:p>
            <a:pPr marL="342900" indent="-342900">
              <a:defRPr/>
            </a:pPr>
            <a:r>
              <a:rPr lang="nl-NL" sz="2400" dirty="0"/>
              <a:t>Markt</a:t>
            </a:r>
          </a:p>
          <a:p>
            <a:pPr marL="342900" indent="-342900">
              <a:defRPr/>
            </a:pPr>
            <a:r>
              <a:rPr lang="nl-NL" sz="2400" dirty="0"/>
              <a:t>Arbeid</a:t>
            </a:r>
          </a:p>
          <a:p>
            <a:pPr marL="342900" indent="-342900">
              <a:defRPr/>
            </a:pPr>
            <a:r>
              <a:rPr lang="nl-NL" sz="2400" dirty="0"/>
              <a:t>Bodemkwaliteit beschikbaar land</a:t>
            </a:r>
          </a:p>
          <a:p>
            <a:pPr marL="342900" indent="-342900">
              <a:defRPr/>
            </a:pPr>
            <a:r>
              <a:rPr lang="nl-NL" sz="2400" dirty="0"/>
              <a:t>Water en kunstmest</a:t>
            </a:r>
          </a:p>
          <a:p>
            <a:pPr marL="342900" indent="-342900">
              <a:defRPr/>
            </a:pPr>
            <a:r>
              <a:rPr lang="nl-NL" sz="2400" dirty="0"/>
              <a:t>Opbrengst</a:t>
            </a:r>
          </a:p>
          <a:p>
            <a:pPr marL="342900" indent="-342900">
              <a:defRPr/>
            </a:pPr>
            <a:r>
              <a:rPr lang="nl-NL" sz="2400" dirty="0"/>
              <a:t>Kosten</a:t>
            </a:r>
          </a:p>
          <a:p>
            <a:pPr indent="0">
              <a:buNone/>
              <a:defRPr/>
            </a:pPr>
            <a:endParaRPr lang="nl-NL" sz="2400" dirty="0"/>
          </a:p>
          <a:p>
            <a:pPr marL="342900" indent="-342900">
              <a:defRPr/>
            </a:pPr>
            <a:endParaRPr lang="nl-NL" sz="2400" dirty="0"/>
          </a:p>
          <a:p>
            <a:pPr marL="342900" indent="-342900">
              <a:defRPr/>
            </a:pPr>
            <a:endParaRPr lang="nl-NL" sz="2400" dirty="0"/>
          </a:p>
        </p:txBody>
      </p:sp>
      <p:pic>
        <p:nvPicPr>
          <p:cNvPr id="3076" name="Picture 4" descr="Hydroponics - Wikipedia">
            <a:extLst>
              <a:ext uri="{FF2B5EF4-FFF2-40B4-BE49-F238E27FC236}">
                <a16:creationId xmlns:a16="http://schemas.microsoft.com/office/drawing/2014/main" id="{302DC652-1319-4B60-8AC6-09CE5E78B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82933"/>
            <a:ext cx="3164179" cy="210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ydroponics | Duurzaam thuis kweken - Hydroponics Europe">
            <a:extLst>
              <a:ext uri="{FF2B5EF4-FFF2-40B4-BE49-F238E27FC236}">
                <a16:creationId xmlns:a16="http://schemas.microsoft.com/office/drawing/2014/main" id="{B291E07F-2420-4348-B134-5B09C1CEF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862" y="4300254"/>
            <a:ext cx="2992373" cy="219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9418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600" y="548680"/>
            <a:ext cx="7488832" cy="747713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dirty="0"/>
              <a:t>Markt</a:t>
            </a: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1600" y="1844824"/>
            <a:ext cx="5904656" cy="3553695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sz="2400" dirty="0"/>
              <a:t>Vraagt om gezonde, schone producten</a:t>
            </a:r>
          </a:p>
          <a:p>
            <a:pPr indent="0">
              <a:buNone/>
              <a:defRPr/>
            </a:pPr>
            <a:endParaRPr lang="nl-NL" sz="2400" dirty="0"/>
          </a:p>
          <a:p>
            <a:pPr indent="0">
              <a:buNone/>
              <a:defRPr/>
            </a:pPr>
            <a:r>
              <a:rPr lang="nl-NL" sz="2400" dirty="0"/>
              <a:t>Consumenten willen ook geen aarde meer aan producten</a:t>
            </a:r>
          </a:p>
          <a:p>
            <a:pPr indent="0">
              <a:buNone/>
              <a:defRPr/>
            </a:pPr>
            <a:endParaRPr lang="nl-NL" sz="2400" dirty="0"/>
          </a:p>
          <a:p>
            <a:pPr indent="0">
              <a:buNone/>
              <a:defRPr/>
            </a:pPr>
            <a:r>
              <a:rPr lang="nl-NL" sz="2400" dirty="0"/>
              <a:t>De planten van </a:t>
            </a:r>
            <a:r>
              <a:rPr lang="nl-NL" sz="2400" dirty="0" err="1"/>
              <a:t>hydroponics</a:t>
            </a:r>
            <a:r>
              <a:rPr lang="nl-NL" sz="2400" dirty="0"/>
              <a:t> zijn vrij van zand, aarde en onkruid</a:t>
            </a:r>
          </a:p>
          <a:p>
            <a:pPr indent="0">
              <a:buNone/>
              <a:defRPr/>
            </a:pPr>
            <a:endParaRPr lang="nl-NL" sz="2400" dirty="0"/>
          </a:p>
        </p:txBody>
      </p:sp>
      <p:pic>
        <p:nvPicPr>
          <p:cNvPr id="4098" name="Picture 2" descr="Groentemarkt Frankrijk | Belvilla Blog">
            <a:extLst>
              <a:ext uri="{FF2B5EF4-FFF2-40B4-BE49-F238E27FC236}">
                <a16:creationId xmlns:a16="http://schemas.microsoft.com/office/drawing/2014/main" id="{234B9CA0-A091-451D-943E-CB6C1B4C6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4653135"/>
            <a:ext cx="3362316" cy="201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2482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600" y="548680"/>
            <a:ext cx="7488832" cy="747713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dirty="0"/>
              <a:t>Arbeid</a:t>
            </a: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1600" y="1844824"/>
            <a:ext cx="6264696" cy="3553695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sz="2400" dirty="0"/>
              <a:t>Met </a:t>
            </a:r>
            <a:r>
              <a:rPr lang="nl-NL" sz="2400" dirty="0" err="1"/>
              <a:t>hydroponics</a:t>
            </a:r>
            <a:r>
              <a:rPr lang="nl-NL" sz="2400" dirty="0"/>
              <a:t> kan je de arbeid centraliseren en ergonomisch makkelijker maken.</a:t>
            </a:r>
          </a:p>
        </p:txBody>
      </p:sp>
      <p:pic>
        <p:nvPicPr>
          <p:cNvPr id="2" name="Picture 2" descr="Hoera, de eerste oogst! | Kievit">
            <a:extLst>
              <a:ext uri="{FF2B5EF4-FFF2-40B4-BE49-F238E27FC236}">
                <a16:creationId xmlns:a16="http://schemas.microsoft.com/office/drawing/2014/main" id="{9AA3D7A9-2D0A-4E80-BC64-DFD5DD185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3833698"/>
            <a:ext cx="2664296" cy="177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F7E5C17F-9BC1-4A20-913B-1DA50AD000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395"/>
          <a:stretch/>
        </p:blipFill>
        <p:spPr>
          <a:xfrm>
            <a:off x="4716016" y="3863369"/>
            <a:ext cx="1933836" cy="177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166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600" y="548680"/>
            <a:ext cx="7488832" cy="747713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b="1" dirty="0"/>
              <a:t>Bodemkwaliteit/ beschikbaar land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1600" y="1844824"/>
            <a:ext cx="6264696" cy="3816424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sz="2400" dirty="0"/>
              <a:t>De intensieve productie zorgt ervoor dat alle beschikbare ruimte zo efficiënt mogelijk wordt benut. </a:t>
            </a:r>
          </a:p>
          <a:p>
            <a:pPr indent="0">
              <a:buNone/>
              <a:defRPr/>
            </a:pPr>
            <a:endParaRPr lang="nl-NL" sz="2400" dirty="0"/>
          </a:p>
          <a:p>
            <a:pPr indent="0">
              <a:buNone/>
              <a:defRPr/>
            </a:pPr>
            <a:r>
              <a:rPr lang="nl-NL" sz="2400" dirty="0"/>
              <a:t>Verder is vruchtbare grond niet langer een vereiste, het </a:t>
            </a:r>
            <a:r>
              <a:rPr lang="nl-NL" sz="2400" dirty="0" err="1"/>
              <a:t>Hydroponics</a:t>
            </a:r>
            <a:r>
              <a:rPr lang="nl-NL" sz="2400" dirty="0"/>
              <a:t> systeem kan overal worden toegepast</a:t>
            </a:r>
            <a:r>
              <a:rPr lang="nl-NL" dirty="0"/>
              <a:t>.</a:t>
            </a:r>
            <a:endParaRPr lang="nl-NL" sz="2400" dirty="0"/>
          </a:p>
        </p:txBody>
      </p:sp>
      <p:pic>
        <p:nvPicPr>
          <p:cNvPr id="6148" name="Picture 4" descr="Sectie 4m Commerciële Hydroponic Serre voor Sla/Komkommer/Tomaat">
            <a:extLst>
              <a:ext uri="{FF2B5EF4-FFF2-40B4-BE49-F238E27FC236}">
                <a16:creationId xmlns:a16="http://schemas.microsoft.com/office/drawing/2014/main" id="{E12CA5DF-2E30-4E43-8C97-2C956ECA9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737323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6465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600" y="548680"/>
            <a:ext cx="7488832" cy="747713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dirty="0"/>
              <a:t>Waterverbruik</a:t>
            </a: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1600" y="1844824"/>
            <a:ext cx="6408712" cy="3816424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sz="2400" dirty="0"/>
              <a:t>Met </a:t>
            </a:r>
            <a:r>
              <a:rPr lang="nl-NL" sz="2400" dirty="0" err="1"/>
              <a:t>hydroponics</a:t>
            </a:r>
            <a:r>
              <a:rPr lang="nl-NL" sz="2400" dirty="0"/>
              <a:t> heb je, afhankelijk van welke producten die je kweekt, maar 10-30% van de hoeveelheid water nodig, dan die je in de grond gebruikt.</a:t>
            </a:r>
          </a:p>
          <a:p>
            <a:pPr indent="0">
              <a:buNone/>
              <a:defRPr/>
            </a:pPr>
            <a:endParaRPr lang="nl-NL" sz="2400" dirty="0"/>
          </a:p>
          <a:p>
            <a:pPr indent="0">
              <a:buNone/>
              <a:defRPr/>
            </a:pPr>
            <a:r>
              <a:rPr lang="nl-NL" sz="2400" dirty="0" err="1"/>
              <a:t>Hydroponics</a:t>
            </a:r>
            <a:r>
              <a:rPr lang="nl-NL" sz="2400" dirty="0"/>
              <a:t> is een gesloten kweeksysteem. </a:t>
            </a:r>
            <a:br>
              <a:rPr lang="nl-NL" sz="2400" dirty="0"/>
            </a:br>
            <a:r>
              <a:rPr lang="nl-NL" sz="2400" dirty="0"/>
              <a:t>Dit betekent dat het water dat aan het systeem wordt toegevoegd alleen door de gewassen wordt gebruikt: het hoogst haalbare rendement!</a:t>
            </a:r>
          </a:p>
          <a:p>
            <a:pPr indent="0">
              <a:buNone/>
              <a:defRPr/>
            </a:pPr>
            <a:endParaRPr lang="nl-NL" sz="2400" dirty="0"/>
          </a:p>
          <a:p>
            <a:pPr indent="0">
              <a:buNone/>
              <a:defRPr/>
            </a:pPr>
            <a:endParaRPr lang="nl-NL" sz="2400" dirty="0"/>
          </a:p>
          <a:p>
            <a:pPr indent="0">
              <a:buNone/>
              <a:defRPr/>
            </a:pPr>
            <a:endParaRPr lang="nl-NL" sz="2400" dirty="0"/>
          </a:p>
          <a:p>
            <a:pPr indent="0">
              <a:buNone/>
              <a:defRPr/>
            </a:pPr>
            <a:endParaRPr lang="nl-NL" sz="24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9917C70-3103-4D0E-8852-3F44B5722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494116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316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C803E7-928B-45FA-937E-EE7797B77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Kunstmest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499E99-F6B2-496B-977D-A7E122D0D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000" y="1955397"/>
            <a:ext cx="5805000" cy="4351338"/>
          </a:xfrm>
        </p:spPr>
        <p:txBody>
          <a:bodyPr/>
          <a:lstStyle/>
          <a:p>
            <a:pPr indent="0" fontAlgn="base">
              <a:buNone/>
            </a:pPr>
            <a:r>
              <a:rPr lang="nl-NL" sz="2400" dirty="0"/>
              <a:t>Hetzelfde geldt voor kunstmest. </a:t>
            </a:r>
            <a:br>
              <a:rPr lang="nl-NL" sz="2400" dirty="0"/>
            </a:br>
            <a:r>
              <a:rPr lang="nl-NL" sz="2400" dirty="0"/>
              <a:t>Omdat er geen kunstmest in de grond sijpelt, gaat er niets verloren. Dit is zowel een kostenbesparing als een voordeel voor het milieu. </a:t>
            </a:r>
          </a:p>
          <a:p>
            <a:pPr indent="0" fontAlgn="base">
              <a:buNone/>
            </a:pPr>
            <a:endParaRPr lang="nl-NL" sz="2400" dirty="0"/>
          </a:p>
          <a:p>
            <a:pPr indent="0" fontAlgn="base">
              <a:buNone/>
            </a:pPr>
            <a:r>
              <a:rPr lang="nl-NL" sz="2400" dirty="0"/>
              <a:t>Bij andere teeltpraktijken sijpelt 'overbodige' kunstmest in de bodem, komt in contact met het grondwater en tast het ecosysteem aan. Dankzij het gesloten </a:t>
            </a:r>
            <a:r>
              <a:rPr lang="nl-NL" sz="2400" dirty="0" err="1"/>
              <a:t>Hydroponics</a:t>
            </a:r>
            <a:r>
              <a:rPr lang="nl-NL" sz="2400" dirty="0"/>
              <a:t> systeem is dit verleden tijd.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1CBAE9D-5D80-4830-9870-73FC58AB4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965" y="188804"/>
            <a:ext cx="3447019" cy="220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9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FE90A4-6409-4FBA-8E02-32D96FBD9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hydroponic</a:t>
            </a:r>
            <a:endParaRPr lang="nl-NL" dirty="0"/>
          </a:p>
        </p:txBody>
      </p:sp>
      <p:pic>
        <p:nvPicPr>
          <p:cNvPr id="4" name="Onlinemedia 3">
            <a:hlinkClick r:id="" action="ppaction://media"/>
            <a:extLst>
              <a:ext uri="{FF2B5EF4-FFF2-40B4-BE49-F238E27FC236}">
                <a16:creationId xmlns:a16="http://schemas.microsoft.com/office/drawing/2014/main" id="{55EF4C71-8741-453F-A474-0498B7ED179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7000" y="1656000"/>
            <a:ext cx="8224001" cy="46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14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736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600" y="548680"/>
            <a:ext cx="7488832" cy="747713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dirty="0"/>
              <a:t>Opbrengst</a:t>
            </a:r>
            <a:endParaRPr lang="nl-NL" altLang="nl-NL" b="1" dirty="0"/>
          </a:p>
        </p:txBody>
      </p:sp>
      <p:pic>
        <p:nvPicPr>
          <p:cNvPr id="2" name="Tijdelijke aanduiding voor inhoud 1">
            <a:extLst>
              <a:ext uri="{FF2B5EF4-FFF2-40B4-BE49-F238E27FC236}">
                <a16:creationId xmlns:a16="http://schemas.microsoft.com/office/drawing/2014/main" id="{3DE933E1-E951-4590-B50D-823B9D0BCF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7584" y="1916832"/>
            <a:ext cx="6264275" cy="327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562596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C803E7-928B-45FA-937E-EE7797B77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Verhoogde productie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499E99-F6B2-496B-977D-A7E122D0D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000" y="1484784"/>
            <a:ext cx="6381264" cy="4821951"/>
          </a:xfrm>
        </p:spPr>
        <p:txBody>
          <a:bodyPr/>
          <a:lstStyle/>
          <a:p>
            <a:pPr indent="0">
              <a:buNone/>
            </a:pPr>
            <a:r>
              <a:rPr lang="nl-NL" sz="2000" dirty="0"/>
              <a:t>In vergelijking met standaardbenaderingen groeien gewassen ook sneller met </a:t>
            </a:r>
            <a:r>
              <a:rPr lang="nl-NL" sz="2000" dirty="0" err="1"/>
              <a:t>Hydroponics</a:t>
            </a:r>
            <a:r>
              <a:rPr lang="nl-NL" sz="2000" dirty="0"/>
              <a:t>. </a:t>
            </a:r>
          </a:p>
          <a:p>
            <a:pPr indent="0">
              <a:buNone/>
            </a:pPr>
            <a:endParaRPr lang="nl-NL" sz="2000" dirty="0"/>
          </a:p>
          <a:p>
            <a:pPr indent="0">
              <a:buNone/>
            </a:pPr>
            <a:r>
              <a:rPr lang="nl-NL" sz="2000" dirty="0"/>
              <a:t>Aan deze snelle groei liggen drie factoren ten grondslag. </a:t>
            </a:r>
          </a:p>
          <a:p>
            <a:pPr indent="0">
              <a:buNone/>
            </a:pPr>
            <a:endParaRPr lang="nl-NL" sz="2000" dirty="0"/>
          </a:p>
          <a:p>
            <a:pPr marL="285750" indent="-285750"/>
            <a:r>
              <a:rPr lang="nl-NL" sz="2000" dirty="0"/>
              <a:t>Een daarvan is de lichtreflectie van het systeem. </a:t>
            </a:r>
          </a:p>
          <a:p>
            <a:pPr marL="285750" indent="-285750"/>
            <a:endParaRPr lang="nl-NL" sz="2000" dirty="0"/>
          </a:p>
          <a:p>
            <a:pPr marL="285750" indent="-285750"/>
            <a:r>
              <a:rPr lang="nl-NL" sz="2000" dirty="0"/>
              <a:t>Een ander voorbeeld is het microklimaat rond de bladeren, dat zorgt voor een ongestoorde groei.</a:t>
            </a:r>
          </a:p>
          <a:p>
            <a:pPr marL="285750" indent="-285750"/>
            <a:endParaRPr lang="nl-NL" sz="2000" dirty="0"/>
          </a:p>
          <a:p>
            <a:pPr marL="285750" indent="-285750"/>
            <a:r>
              <a:rPr lang="nl-NL" sz="2000" dirty="0"/>
              <a:t>De laatste factor is de stevige wortelstructuur, die het resultaat is van de constante beschikbaarheid van water, zuurstof en kunstmest in een niet-fluctuerende </a:t>
            </a:r>
            <a:r>
              <a:rPr lang="nl-NL" dirty="0"/>
              <a:t>omgeving.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FA1A7BD-67D4-4731-BE04-B49D69BFF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9360" y="171216"/>
            <a:ext cx="2474640" cy="14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41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600" y="548680"/>
            <a:ext cx="7488832" cy="747713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b="1" dirty="0"/>
              <a:t>Kosten</a:t>
            </a:r>
          </a:p>
        </p:txBody>
      </p:sp>
      <p:pic>
        <p:nvPicPr>
          <p:cNvPr id="2" name="Tijdelijke aanduiding voor inhoud 1">
            <a:extLst>
              <a:ext uri="{FF2B5EF4-FFF2-40B4-BE49-F238E27FC236}">
                <a16:creationId xmlns:a16="http://schemas.microsoft.com/office/drawing/2014/main" id="{E8C88640-D5B2-4159-B43D-CC2F036059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9592" y="1412776"/>
            <a:ext cx="6338733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36101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66B423-6625-4602-892C-C173D8617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Dry </a:t>
            </a:r>
            <a:r>
              <a:rPr lang="nl-NL" dirty="0" err="1"/>
              <a:t>hydroponics</a:t>
            </a:r>
            <a:r>
              <a:rPr lang="nl-NL" dirty="0"/>
              <a:t> systeem</a:t>
            </a:r>
          </a:p>
        </p:txBody>
      </p:sp>
      <p:pic>
        <p:nvPicPr>
          <p:cNvPr id="4" name="Onlinemedia 3">
            <a:hlinkClick r:id="" action="ppaction://media"/>
            <a:extLst>
              <a:ext uri="{FF2B5EF4-FFF2-40B4-BE49-F238E27FC236}">
                <a16:creationId xmlns:a16="http://schemas.microsoft.com/office/drawing/2014/main" id="{7976BEC5-1552-48E3-BC4C-60BD3D0D9B0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75545" y="1772816"/>
            <a:ext cx="819291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87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600" y="548680"/>
            <a:ext cx="7488832" cy="747713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b="1" dirty="0"/>
              <a:t>Dry </a:t>
            </a:r>
            <a:r>
              <a:rPr lang="nl-NL" altLang="nl-NL" b="1" dirty="0" err="1"/>
              <a:t>hydroponics</a:t>
            </a: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1600" y="1844824"/>
            <a:ext cx="6264696" cy="3816424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sz="2400" dirty="0"/>
              <a:t>Bij het ontwerpen van Dry </a:t>
            </a:r>
            <a:r>
              <a:rPr lang="nl-NL" sz="2400" dirty="0" err="1"/>
              <a:t>Hydroponics</a:t>
            </a:r>
            <a:r>
              <a:rPr lang="nl-NL" sz="2400" dirty="0"/>
              <a:t> is speciale aandacht besteed aan het microklimaat rond de bladeren. </a:t>
            </a:r>
          </a:p>
          <a:p>
            <a:pPr indent="0">
              <a:buNone/>
              <a:defRPr/>
            </a:pPr>
            <a:endParaRPr lang="nl-NL" sz="2400" dirty="0"/>
          </a:p>
          <a:p>
            <a:pPr indent="0">
              <a:buNone/>
              <a:defRPr/>
            </a:pPr>
            <a:r>
              <a:rPr lang="nl-NL" sz="2400" dirty="0"/>
              <a:t>Het luchtige ontwerp houdt de bladeren droog. Doordat het systeem schoon is en licht reflecteert, zijn ook de onderste bladeren van het gewas fris en groen.</a:t>
            </a:r>
          </a:p>
        </p:txBody>
      </p:sp>
    </p:spTree>
    <p:extLst>
      <p:ext uri="{BB962C8B-B14F-4D97-AF65-F5344CB8AC3E}">
        <p14:creationId xmlns:p14="http://schemas.microsoft.com/office/powerpoint/2010/main" val="10951691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C803E7-928B-45FA-937E-EE7797B77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Dry </a:t>
            </a:r>
            <a:r>
              <a:rPr lang="nl-NL" dirty="0" err="1"/>
              <a:t>hydroponics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499E99-F6B2-496B-977D-A7E122D0D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988840"/>
            <a:ext cx="6309256" cy="4351338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nl-NL" sz="2400" dirty="0"/>
              <a:t>Dry </a:t>
            </a:r>
            <a:r>
              <a:rPr lang="nl-NL" sz="2400" dirty="0" err="1"/>
              <a:t>Hydroponics</a:t>
            </a:r>
            <a:r>
              <a:rPr lang="nl-NL" sz="2400" dirty="0"/>
              <a:t> onderscheidt het bovengrondse deel van het gewas tussen het ondergrondse deel. </a:t>
            </a:r>
          </a:p>
          <a:p>
            <a:pPr indent="0">
              <a:buNone/>
            </a:pPr>
            <a:endParaRPr lang="nl-NL" sz="2400" dirty="0"/>
          </a:p>
          <a:p>
            <a:pPr indent="0">
              <a:buNone/>
            </a:pPr>
            <a:r>
              <a:rPr lang="nl-NL" sz="2400" dirty="0"/>
              <a:t>De ontwerpen zorgen voor een luchtige en lichte omgeving voor het bovengrondse deel, een ideaal microklimaat voor de ontwikkeling van sterke en gezonde bladeren. </a:t>
            </a:r>
          </a:p>
          <a:p>
            <a:pPr indent="0">
              <a:buNone/>
            </a:pPr>
            <a:endParaRPr lang="nl-NL" sz="2400" dirty="0"/>
          </a:p>
          <a:p>
            <a:pPr indent="0">
              <a:buNone/>
            </a:pPr>
            <a:r>
              <a:rPr lang="nl-NL" sz="2400" dirty="0"/>
              <a:t>Naar het ondergrondse deel van de plant zijn altijd royale hoeveelheden water en zuurstof beschikbaar.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490A3A5-8858-430B-95B5-940764589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1030" y="90117"/>
            <a:ext cx="2484642" cy="221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9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A94A39-8827-47B4-913B-69E7D6293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Dry </a:t>
            </a:r>
            <a:r>
              <a:rPr lang="nl-NL" dirty="0" err="1"/>
              <a:t>hydroponics</a:t>
            </a:r>
            <a:r>
              <a:rPr lang="nl-NL" dirty="0"/>
              <a:t> aan het werk</a:t>
            </a:r>
          </a:p>
        </p:txBody>
      </p:sp>
      <p:pic>
        <p:nvPicPr>
          <p:cNvPr id="4" name="Onlinemedia 3">
            <a:hlinkClick r:id="" action="ppaction://media"/>
            <a:extLst>
              <a:ext uri="{FF2B5EF4-FFF2-40B4-BE49-F238E27FC236}">
                <a16:creationId xmlns:a16="http://schemas.microsoft.com/office/drawing/2014/main" id="{866035E7-0720-4F68-8716-0CCA4247CE6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7000" y="1724074"/>
            <a:ext cx="8279563" cy="465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004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C803E7-928B-45FA-937E-EE7797B77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Dry </a:t>
            </a:r>
            <a:r>
              <a:rPr lang="nl-NL" dirty="0" err="1"/>
              <a:t>hydroponics</a:t>
            </a:r>
            <a:r>
              <a:rPr lang="nl-NL" dirty="0"/>
              <a:t> planten </a:t>
            </a:r>
          </a:p>
        </p:txBody>
      </p:sp>
      <p:pic>
        <p:nvPicPr>
          <p:cNvPr id="7170" name="Picture 2" descr="Steenwolpluggen 'redden' teelt van paksoi en sla op water bij startende  teler">
            <a:extLst>
              <a:ext uri="{FF2B5EF4-FFF2-40B4-BE49-F238E27FC236}">
                <a16:creationId xmlns:a16="http://schemas.microsoft.com/office/drawing/2014/main" id="{C1F634BC-CAFA-427A-A512-7A26D22C40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1" y="2132856"/>
            <a:ext cx="6710437" cy="35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1483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9071" y="1683863"/>
            <a:ext cx="5915025" cy="747713"/>
          </a:xfrm>
        </p:spPr>
        <p:txBody>
          <a:bodyPr>
            <a:normAutofit/>
          </a:bodyPr>
          <a:lstStyle/>
          <a:p>
            <a:pPr eaLnBrk="1" hangingPunct="1"/>
            <a:endParaRPr lang="nl-NL" altLang="nl-NL" b="1" dirty="0"/>
          </a:p>
        </p:txBody>
      </p:sp>
      <p:pic>
        <p:nvPicPr>
          <p:cNvPr id="5124" name="Afbeelding 6">
            <a:extLst>
              <a:ext uri="{FF2B5EF4-FFF2-40B4-BE49-F238E27FC236}">
                <a16:creationId xmlns:a16="http://schemas.microsoft.com/office/drawing/2014/main" id="{CD798D11-19D8-4507-99B0-33217548E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824" y="1104901"/>
            <a:ext cx="1916906" cy="42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659B081-B505-4881-BC89-DBFD945D39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54369" y="1910107"/>
            <a:ext cx="6144428" cy="316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8040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589676"/>
            <a:ext cx="7772400" cy="1470025"/>
          </a:xfrm>
        </p:spPr>
        <p:txBody>
          <a:bodyPr/>
          <a:lstStyle/>
          <a:p>
            <a:r>
              <a:rPr lang="nl-NL" dirty="0"/>
              <a:t>Les 1</a:t>
            </a:r>
            <a:br>
              <a:rPr lang="nl-NL" dirty="0"/>
            </a:br>
            <a:r>
              <a:rPr lang="nl-NL" dirty="0" err="1"/>
              <a:t>Hydroponics</a:t>
            </a:r>
            <a:endParaRPr lang="nl-NL" dirty="0"/>
          </a:p>
        </p:txBody>
      </p:sp>
      <p:pic>
        <p:nvPicPr>
          <p:cNvPr id="1026" name="Picture 2" descr="https://dryhydroponics.nl/wp-content/uploads/2021/06/front-reliable_v2-600-400.jpg">
            <a:extLst>
              <a:ext uri="{FF2B5EF4-FFF2-40B4-BE49-F238E27FC236}">
                <a16:creationId xmlns:a16="http://schemas.microsoft.com/office/drawing/2014/main" id="{5FB22338-97F0-4FDE-BC00-CE24F1C1D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440456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920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56889DA-41A2-4552-A79A-4F80576CFD40}"/>
              </a:ext>
            </a:extLst>
          </p:cNvPr>
          <p:cNvSpPr txBox="1"/>
          <p:nvPr/>
        </p:nvSpPr>
        <p:spPr>
          <a:xfrm>
            <a:off x="922020" y="836712"/>
            <a:ext cx="57415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/>
              <a:t>Lesprogramma dit blok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5E9AAC-8AFC-4CA9-B89F-13D11A0216BE}"/>
              </a:ext>
            </a:extLst>
          </p:cNvPr>
          <p:cNvSpPr txBox="1"/>
          <p:nvPr/>
        </p:nvSpPr>
        <p:spPr>
          <a:xfrm>
            <a:off x="922020" y="2068831"/>
            <a:ext cx="69623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/>
              <a:t>Les 1: </a:t>
            </a:r>
            <a:r>
              <a:rPr lang="nl-NL" sz="2400" dirty="0" err="1"/>
              <a:t>Hydroponics</a:t>
            </a:r>
            <a:endParaRPr lang="nl-NL" sz="24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/>
              <a:t>Les 2: Verzorgen gewas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/>
              <a:t>Les 3: Verzorgen teelt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/>
              <a:t>Les 4: excursie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090F0AB-3877-490C-9DB3-C9E28FC06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393" y="4725144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10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56889DA-41A2-4552-A79A-4F80576CFD40}"/>
              </a:ext>
            </a:extLst>
          </p:cNvPr>
          <p:cNvSpPr txBox="1"/>
          <p:nvPr/>
        </p:nvSpPr>
        <p:spPr>
          <a:xfrm>
            <a:off x="861238" y="548680"/>
            <a:ext cx="574158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Lesprogramma vandaag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5E9AAC-8AFC-4CA9-B89F-13D11A0216BE}"/>
              </a:ext>
            </a:extLst>
          </p:cNvPr>
          <p:cNvSpPr txBox="1"/>
          <p:nvPr/>
        </p:nvSpPr>
        <p:spPr>
          <a:xfrm>
            <a:off x="880583" y="1772816"/>
            <a:ext cx="626364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Teelt op water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Markt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400" dirty="0">
                <a:solidFill>
                  <a:prstClr val="black"/>
                </a:solidFill>
                <a:latin typeface="Calibri"/>
              </a:rPr>
              <a:t>Arbeid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Bodemkwaliteit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Waterverbruik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400" dirty="0">
                <a:solidFill>
                  <a:prstClr val="black"/>
                </a:solidFill>
                <a:latin typeface="Calibri"/>
              </a:rPr>
              <a:t>Kunstmest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Opbrengst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400" dirty="0">
                <a:solidFill>
                  <a:prstClr val="black"/>
                </a:solidFill>
                <a:latin typeface="Calibri"/>
              </a:rPr>
              <a:t>Productie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Kosten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400" dirty="0">
                <a:solidFill>
                  <a:prstClr val="black"/>
                </a:solidFill>
                <a:latin typeface="Calibri"/>
              </a:rPr>
              <a:t>Dry </a:t>
            </a:r>
            <a:r>
              <a:rPr lang="nl-NL" sz="2400" dirty="0" err="1">
                <a:solidFill>
                  <a:prstClr val="black"/>
                </a:solidFill>
                <a:latin typeface="Calibri"/>
              </a:rPr>
              <a:t>Hydroponics</a:t>
            </a:r>
            <a:endParaRPr lang="nl-NL" sz="2400" dirty="0">
              <a:solidFill>
                <a:prstClr val="black"/>
              </a:solidFill>
              <a:latin typeface="Calibri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Aanleggen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Afsluiting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2" name="Picture 4" descr="we krijgen weer wat te doen. | VISVLIET.COM">
            <a:extLst>
              <a:ext uri="{FF2B5EF4-FFF2-40B4-BE49-F238E27FC236}">
                <a16:creationId xmlns:a16="http://schemas.microsoft.com/office/drawing/2014/main" id="{F702A831-B548-4DFD-B261-E12510D2E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75" y="311185"/>
            <a:ext cx="3220295" cy="229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501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media 2">
            <a:hlinkClick r:id="" action="ppaction://media"/>
            <a:extLst>
              <a:ext uri="{FF2B5EF4-FFF2-40B4-BE49-F238E27FC236}">
                <a16:creationId xmlns:a16="http://schemas.microsoft.com/office/drawing/2014/main" id="{FC75685A-989A-4779-A557-F8EAE83E6C2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1520" y="1376772"/>
            <a:ext cx="7488832" cy="421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51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600" y="548680"/>
            <a:ext cx="7488832" cy="747713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b="1" dirty="0"/>
              <a:t>Teelt op water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1600" y="1844824"/>
            <a:ext cx="5904656" cy="3553695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sz="2400" dirty="0"/>
              <a:t>Teelt op water is de algemene term voor teeltsystemen met minimaal substraat. </a:t>
            </a:r>
          </a:p>
          <a:p>
            <a:pPr indent="0">
              <a:buNone/>
              <a:defRPr/>
            </a:pPr>
            <a:endParaRPr lang="nl-NL" sz="2400" dirty="0"/>
          </a:p>
          <a:p>
            <a:pPr indent="0">
              <a:buNone/>
              <a:defRPr/>
            </a:pPr>
            <a:r>
              <a:rPr lang="nl-NL" sz="2400" dirty="0"/>
              <a:t>De drie belangrijkste systemen bij de teelt op water zijn: </a:t>
            </a:r>
          </a:p>
          <a:p>
            <a:pPr indent="0">
              <a:buNone/>
              <a:defRPr/>
            </a:pPr>
            <a:endParaRPr lang="nl-NL" sz="2400" dirty="0"/>
          </a:p>
          <a:p>
            <a:pPr marL="457200" indent="-457200">
              <a:buAutoNum type="arabicParenR"/>
              <a:defRPr/>
            </a:pPr>
            <a:r>
              <a:rPr lang="nl-NL" sz="2400" dirty="0"/>
              <a:t>voedingsfilm, </a:t>
            </a:r>
          </a:p>
          <a:p>
            <a:pPr marL="457200" indent="-457200">
              <a:buAutoNum type="arabicParenR"/>
              <a:defRPr/>
            </a:pPr>
            <a:r>
              <a:rPr lang="nl-NL" sz="2400" dirty="0"/>
              <a:t>wortelbesproeiing </a:t>
            </a:r>
          </a:p>
          <a:p>
            <a:pPr indent="0">
              <a:buNone/>
              <a:defRPr/>
            </a:pPr>
            <a:r>
              <a:rPr lang="nl-NL" sz="2400" dirty="0"/>
              <a:t>3)   diepe waterlaag.</a:t>
            </a:r>
          </a:p>
          <a:p>
            <a:pPr marL="342900" indent="-342900">
              <a:defRPr/>
            </a:pPr>
            <a:endParaRPr lang="nl-NL" sz="24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919F043-8D43-49D4-AA73-40C0D2BDF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4077072"/>
            <a:ext cx="3986157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555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600" y="548680"/>
            <a:ext cx="7488832" cy="747713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b="1" dirty="0"/>
              <a:t>Voedingsfilm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1844824"/>
            <a:ext cx="7272808" cy="3553695"/>
          </a:xfrm>
        </p:spPr>
        <p:txBody>
          <a:bodyPr>
            <a:noAutofit/>
          </a:bodyPr>
          <a:lstStyle/>
          <a:p>
            <a:pPr indent="0">
              <a:buNone/>
              <a:defRPr/>
            </a:pPr>
            <a:r>
              <a:rPr lang="nl-NL" sz="2400" dirty="0"/>
              <a:t>Voedingsfilm of </a:t>
            </a:r>
            <a:r>
              <a:rPr lang="nl-NL" sz="2400" dirty="0" err="1"/>
              <a:t>nutrient</a:t>
            </a:r>
            <a:r>
              <a:rPr lang="nl-NL" sz="2400" dirty="0"/>
              <a:t> film </a:t>
            </a:r>
            <a:r>
              <a:rPr lang="nl-NL" sz="2400" dirty="0" err="1"/>
              <a:t>technique</a:t>
            </a:r>
            <a:r>
              <a:rPr lang="nl-NL" sz="2400" dirty="0"/>
              <a:t> (</a:t>
            </a:r>
            <a:r>
              <a:rPr lang="nl-NL" sz="2400" dirty="0" err="1"/>
              <a:t>nft</a:t>
            </a:r>
            <a:r>
              <a:rPr lang="nl-NL" sz="2400" dirty="0"/>
              <a:t>) bestaat uit smalle teeltgoten waarin continu een dunne laag water (voedingsoplossing) stroomt. </a:t>
            </a:r>
          </a:p>
          <a:p>
            <a:pPr indent="0">
              <a:buNone/>
              <a:defRPr/>
            </a:pPr>
            <a:endParaRPr lang="nl-NL" sz="2400" dirty="0"/>
          </a:p>
          <a:p>
            <a:pPr indent="0">
              <a:buNone/>
              <a:defRPr/>
            </a:pPr>
            <a:r>
              <a:rPr lang="nl-NL" sz="2400" dirty="0"/>
              <a:t>De goten liggen op een helling (0,5 - 2%) en water wordt aan het boveneind ingebracht en onderaan weer opgevangen. </a:t>
            </a:r>
          </a:p>
          <a:p>
            <a:pPr indent="0">
              <a:buNone/>
              <a:defRPr/>
            </a:pPr>
            <a:endParaRPr lang="nl-NL" sz="2400" dirty="0"/>
          </a:p>
          <a:p>
            <a:pPr indent="0">
              <a:buNone/>
              <a:defRPr/>
            </a:pPr>
            <a:r>
              <a:rPr lang="nl-NL" sz="2400" dirty="0"/>
              <a:t>De breedte van de goot (5 – 20 cm) is afhankelijk van het gewas. De lengte moet beperkt blijven tot maximaal 20m.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15048EE-31D4-4548-88DE-0BB6D55D0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5589240"/>
            <a:ext cx="4248472" cy="109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7541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600" y="548680"/>
            <a:ext cx="7488832" cy="747713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b="1" dirty="0"/>
              <a:t>Voedingsfilm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1844824"/>
            <a:ext cx="6624736" cy="3553695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sz="2400" dirty="0"/>
              <a:t>De planten staan in potten op de bodem van de goot of hangen net boven het stromende water.</a:t>
            </a:r>
          </a:p>
          <a:p>
            <a:pPr indent="0">
              <a:buNone/>
              <a:defRPr/>
            </a:pPr>
            <a:endParaRPr lang="nl-NL" sz="2400" dirty="0"/>
          </a:p>
          <a:p>
            <a:pPr indent="0">
              <a:buNone/>
              <a:defRPr/>
            </a:pPr>
            <a:r>
              <a:rPr lang="nl-NL" sz="2400" dirty="0"/>
              <a:t>Ervaringen uit de praktijk spreken over een stroomsnelheid, afhankelijk van het gewas, van 3-8 l/m2/uur. </a:t>
            </a:r>
          </a:p>
          <a:p>
            <a:pPr indent="0">
              <a:buNone/>
              <a:defRPr/>
            </a:pPr>
            <a:endParaRPr lang="nl-NL" sz="2400" dirty="0"/>
          </a:p>
          <a:p>
            <a:pPr indent="0">
              <a:buNone/>
              <a:defRPr/>
            </a:pPr>
            <a:r>
              <a:rPr lang="nl-NL" sz="2400" dirty="0"/>
              <a:t>Bij een jong gewas kan worden volstaan met 2 l/m2/uur.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E687D28-14E7-49DE-9D1B-9095DEB19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166" y="4725144"/>
            <a:ext cx="2736304" cy="195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749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zone college.potx" id="{289ACBD9-B65D-4D7B-8071-B2DBE1A5FCCC}" vid="{1C56739D-5687-4AE6-9ABE-B211D9D18700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1D3699BCA81B46AD60454B87AB9121" ma:contentTypeVersion="14" ma:contentTypeDescription="Een nieuw document maken." ma:contentTypeScope="" ma:versionID="0a34a757d3835aa962b5ea0e60445053">
  <xsd:schema xmlns:xsd="http://www.w3.org/2001/XMLSchema" xmlns:xs="http://www.w3.org/2001/XMLSchema" xmlns:p="http://schemas.microsoft.com/office/2006/metadata/properties" xmlns:ns3="88fa185b-b6f4-4426-890a-edc6532e8d4f" xmlns:ns4="521c7c86-cc27-4cef-8605-4ebb03422227" targetNamespace="http://schemas.microsoft.com/office/2006/metadata/properties" ma:root="true" ma:fieldsID="386822e88eac53b09937f43d73668aaf" ns3:_="" ns4:_="">
    <xsd:import namespace="88fa185b-b6f4-4426-890a-edc6532e8d4f"/>
    <xsd:import namespace="521c7c86-cc27-4cef-8605-4ebb0342222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fa185b-b6f4-4426-890a-edc6532e8d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c7c86-cc27-4cef-8605-4ebb0342222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B1D514B-E59A-46AB-9A6C-F736ABE78B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945DD7-90CB-4815-B35D-1E2F636D4E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fa185b-b6f4-4426-890a-edc6532e8d4f"/>
    <ds:schemaRef ds:uri="521c7c86-cc27-4cef-8605-4ebb034222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C10212-91BF-4E47-A10F-718571561061}">
  <ds:schemaRefs>
    <ds:schemaRef ds:uri="521c7c86-cc27-4cef-8605-4ebb03422227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88fa185b-b6f4-4426-890a-edc6532e8d4f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1374</TotalTime>
  <Words>805</Words>
  <Application>Microsoft Office PowerPoint</Application>
  <PresentationFormat>Diavoorstelling (4:3)</PresentationFormat>
  <Paragraphs>128</Paragraphs>
  <Slides>28</Slides>
  <Notes>12</Notes>
  <HiddenSlides>0</HiddenSlides>
  <MMClips>4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28</vt:i4>
      </vt:variant>
    </vt:vector>
  </HeadingPairs>
  <TitlesOfParts>
    <vt:vector size="32" baseType="lpstr">
      <vt:lpstr>Arial</vt:lpstr>
      <vt:lpstr>Calibri</vt:lpstr>
      <vt:lpstr>Kantoorthema</vt:lpstr>
      <vt:lpstr>1_Kantoorthema</vt:lpstr>
      <vt:lpstr>PowerPoint-presentatie</vt:lpstr>
      <vt:lpstr>PowerPoint-presentatie</vt:lpstr>
      <vt:lpstr>Les 1 Hydroponics</vt:lpstr>
      <vt:lpstr>PowerPoint-presentatie</vt:lpstr>
      <vt:lpstr>PowerPoint-presentatie</vt:lpstr>
      <vt:lpstr>PowerPoint-presentatie</vt:lpstr>
      <vt:lpstr>Teelt op water</vt:lpstr>
      <vt:lpstr>Voedingsfilm</vt:lpstr>
      <vt:lpstr>Voedingsfilm</vt:lpstr>
      <vt:lpstr>Wortelbesproeiing</vt:lpstr>
      <vt:lpstr>Wortelbesproeiing</vt:lpstr>
      <vt:lpstr>Diepe waterlaag</vt:lpstr>
      <vt:lpstr>Hydroponics</vt:lpstr>
      <vt:lpstr>Markt</vt:lpstr>
      <vt:lpstr>Arbeid</vt:lpstr>
      <vt:lpstr>Bodemkwaliteit/ beschikbaar land</vt:lpstr>
      <vt:lpstr>Waterverbruik</vt:lpstr>
      <vt:lpstr>Kunstmest</vt:lpstr>
      <vt:lpstr>hydroponic</vt:lpstr>
      <vt:lpstr>Opbrengst</vt:lpstr>
      <vt:lpstr>Verhoogde productie</vt:lpstr>
      <vt:lpstr>Kosten</vt:lpstr>
      <vt:lpstr>Dry hydroponics systeem</vt:lpstr>
      <vt:lpstr>Dry hydroponics</vt:lpstr>
      <vt:lpstr>Dry hydroponics</vt:lpstr>
      <vt:lpstr>Dry hydroponics aan het werk</vt:lpstr>
      <vt:lpstr>Dry hydroponics planten 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Temperatuur</dc:title>
  <dc:creator>admin</dc:creator>
  <cp:lastModifiedBy>Gé Verbeek</cp:lastModifiedBy>
  <cp:revision>111</cp:revision>
  <dcterms:created xsi:type="dcterms:W3CDTF">2019-11-06T19:16:29Z</dcterms:created>
  <dcterms:modified xsi:type="dcterms:W3CDTF">2023-03-15T18:42:43Z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0x010100CF1D3699BCA81B46AD60454B87AB9121</vt:lpwstr>
  </property>
</Properties>
</file>